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71" r:id="rId4"/>
    <p:sldId id="270" r:id="rId5"/>
    <p:sldId id="272" r:id="rId6"/>
    <p:sldId id="265" r:id="rId7"/>
    <p:sldId id="266" r:id="rId8"/>
    <p:sldId id="273" r:id="rId9"/>
    <p:sldId id="274" r:id="rId10"/>
    <p:sldId id="267" r:id="rId11"/>
    <p:sldId id="276" r:id="rId12"/>
    <p:sldId id="275" r:id="rId13"/>
    <p:sldId id="277" r:id="rId14"/>
    <p:sldId id="278" r:id="rId15"/>
    <p:sldId id="285" r:id="rId16"/>
    <p:sldId id="279" r:id="rId17"/>
    <p:sldId id="280" r:id="rId18"/>
    <p:sldId id="281" r:id="rId19"/>
    <p:sldId id="282" r:id="rId20"/>
    <p:sldId id="283" r:id="rId21"/>
    <p:sldId id="284" r:id="rId22"/>
    <p:sldId id="261" r:id="rId23"/>
    <p:sldId id="286" r:id="rId24"/>
    <p:sldId id="287" r:id="rId25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47" autoAdjust="0"/>
    <p:restoredTop sz="92998" autoAdjust="0"/>
  </p:normalViewPr>
  <p:slideViewPr>
    <p:cSldViewPr>
      <p:cViewPr varScale="1">
        <p:scale>
          <a:sx n="105" d="100"/>
          <a:sy n="105" d="100"/>
        </p:scale>
        <p:origin x="-78" y="-4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6D1C-6EA1-419D-9B87-EAD93C0E5270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1D1-09BA-4BA1-A9FE-EEFD1E5DB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иван\Desktop\Новая папка\Фото2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14296"/>
            <a:ext cx="2000264" cy="266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идеи\4101b799f444fd82f1b6e2747a39dac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2786064"/>
            <a:ext cx="1444997" cy="207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928676"/>
            <a:ext cx="82868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8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«Парк   Учителей»</a:t>
            </a:r>
            <a:endParaRPr lang="ru-RU" sz="88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6" descr="C:\Users\DarthVader2\Desktop\Зам. по УПР\Общественная презентация\Обществ. презентация 2012 г\фото\КПК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0"/>
            <a:ext cx="3571900" cy="22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1\Desktop\sm_f_4ed2cad47af6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80421">
            <a:off x="-558179" y="2383611"/>
            <a:ext cx="3287680" cy="2448272"/>
          </a:xfrm>
          <a:prstGeom prst="rect">
            <a:avLst/>
          </a:prstGeom>
          <a:noFill/>
        </p:spPr>
      </p:pic>
      <p:pic>
        <p:nvPicPr>
          <p:cNvPr id="9" name="Picture 3" descr="C:\Users\1\Desktop\идеи\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425229"/>
            <a:ext cx="2563808" cy="171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иван\Desktop\img5fd42a611e15c2722c60642f13cb0d14a59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571882"/>
            <a:ext cx="2357454" cy="176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0"/>
            <a:ext cx="86056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Экологический субботник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 уборке территории  Парка</a:t>
            </a:r>
            <a:endParaRPr lang="ru-RU" sz="4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https://pp.userapi.com/c834204/v834204616/d21be/_j-2A7-UX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0107" y="1785932"/>
            <a:ext cx="5033893" cy="335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pp.userapi.com/c837227/v837227306/4662c/09bVtC0Uj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8"/>
            <a:ext cx="4500594" cy="299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0"/>
            <a:ext cx="86056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Экологический субботник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(клуб путешественников «Гренада»)</a:t>
            </a:r>
            <a:endParaRPr lang="ru-RU" sz="4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8" name="Picture 2" descr="Z:\СПС\для парка учителей\z79z5T5Ob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85848"/>
            <a:ext cx="514353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0"/>
            <a:ext cx="8502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Посадка кустарников и деревьев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69" name="Picture 1" descr="Z:\СПС\для парка учителей\T9b93a5f94da11cdbc6de9cea9e1cd2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84" y="857238"/>
            <a:ext cx="5715016" cy="428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Z:\СПС\для парка учителей\_ugMxks0C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63"/>
            <a:ext cx="3214678" cy="428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maja-dacha.ru/wp-content/uploads/2017/05/poliv-sazhenc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304"/>
            <a:ext cx="2857507" cy="378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-142894"/>
            <a:ext cx="54184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Уход за саженцами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летний период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2" name="Picture 2" descr="http://vyatkakirov.ru/oblogki/Kate/2016/wtfw/own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85734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www.nsk-dek.ru/uploads/posts/parser/10-2017/23fb61c0ac53089567267654f062ebf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695683"/>
            <a:ext cx="4357718" cy="244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57222" y="0"/>
            <a:ext cx="950122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Оформление листа</a:t>
            </a:r>
            <a:r>
              <a:rPr kumimoji="0" lang="ru-RU" sz="4400" b="1" i="0" u="none" strike="noStrike" kern="1200" cap="none" spc="0" normalizeH="0" noProof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согласования на проведение земляных работ</a:t>
            </a:r>
            <a:endParaRPr lang="ru-RU" sz="4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938" name="AutoShape 2" descr="http://kenigsberg.1gs.ru/img/kalin_b_222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http://kenigsberg.1gs.ru/img/kalin_b_222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://ecodomm.ru/wp-content/uploads/2017/06/74839-obrazec-list-soglasovaniya-na-zemlyanye-rabo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://ruza-family-park.ru/images/doc/sogzemga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7" name="Picture 11" descr="C:\Users\СПС\Desktop\kalin_b_2227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40566"/>
            <a:ext cx="6183633" cy="3802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42908" y="0"/>
            <a:ext cx="96149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Установление антивандальных фонарей</a:t>
            </a:r>
            <a:endParaRPr lang="ru-RU" sz="4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https://kam-news.ru/wp-content/uploads/bfi_thumb/park-350qxiqtele328hcm3ym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642924"/>
            <a:ext cx="75247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6914" t="30141" r="38296" b="6250"/>
          <a:stretch>
            <a:fillRect/>
          </a:stretch>
        </p:blipFill>
        <p:spPr bwMode="auto">
          <a:xfrm>
            <a:off x="-1" y="2571750"/>
            <a:ext cx="525336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Разработка эскизов и изготовление Доски почёта, 4 стендов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2" name="Picture 4" descr="E:\Парк учителей 2018\Компановка стендов.jpg"/>
          <p:cNvPicPr>
            <a:picLocks noChangeAspect="1" noChangeArrowheads="1"/>
          </p:cNvPicPr>
          <p:nvPr/>
        </p:nvPicPr>
        <p:blipFill>
          <a:blip r:embed="rId2" cstate="print"/>
          <a:srcRect t="9486" b="395"/>
          <a:stretch>
            <a:fillRect/>
          </a:stretch>
        </p:blipFill>
        <p:spPr bwMode="auto">
          <a:xfrm>
            <a:off x="1928794" y="1214428"/>
            <a:ext cx="5400600" cy="344134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27784" y="4515966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Чертёж стендов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39502"/>
            <a:ext cx="576064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</a:t>
            </a:r>
          </a:p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339502"/>
            <a:ext cx="5904656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истории образовательной организации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1707654"/>
            <a:ext cx="5904656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Достижения образовательной организации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3075806"/>
            <a:ext cx="5904656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Ветераны педагогического труда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4227934"/>
            <a:ext cx="5904656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образовательного процесса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259632" y="627534"/>
            <a:ext cx="100811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259632" y="1995686"/>
            <a:ext cx="100811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259632" y="3291830"/>
            <a:ext cx="100811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259632" y="4443958"/>
            <a:ext cx="100811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оска почё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8"/>
            <a:ext cx="3752106" cy="500064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6248" y="357172"/>
            <a:ext cx="43577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Положение </a:t>
            </a:r>
          </a:p>
          <a:p>
            <a:pPr algn="ctr"/>
            <a:r>
              <a:rPr lang="ru-RU" sz="4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о Доске почёта «Мастера системы образования Камышловского ГО»</a:t>
            </a:r>
            <a:endParaRPr lang="ru-RU" sz="4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195486"/>
            <a:ext cx="6805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Приобретение скамеек и урн</a:t>
            </a:r>
            <a:endParaRPr lang="ru-RU" sz="48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E:\скамейк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508615" y="222593"/>
            <a:ext cx="4143386" cy="5698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артинки по запросу картинки учите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0"/>
            <a:ext cx="478634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Картинки по запросу картинки учител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71684"/>
            <a:ext cx="5286380" cy="307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Картинки по запросу картинки учител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5711" y="0"/>
            <a:ext cx="2938289" cy="214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3000396"/>
            <a:ext cx="2833442" cy="192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412" y="214296"/>
            <a:ext cx="8229600" cy="85725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Асфальтирование центральной дорожки парка</a:t>
            </a:r>
            <a:endParaRPr lang="ru-RU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098" name="AutoShape 2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pp.userapi.com/c834204/v834204616/d21ad/uktHuCaTSP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589364"/>
            <a:ext cx="3714744" cy="437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kam-news.ru/wp-content/uploads/bfi_thumb/park-350qxiqtele328hcm3ym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1734" y="1714494"/>
            <a:ext cx="75247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иван\Desktop\Новая папка\kkTzsmtDq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0"/>
            <a:ext cx="3814759" cy="508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3040" y="2857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Реконструкция постамента </a:t>
            </a:r>
            <a:br>
              <a:rPr lang="ru-RU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памятника</a:t>
            </a:r>
            <a:endParaRPr lang="ru-RU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098" name="AutoShape 2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sun9-3.userapi.com/c840637/v840637582/613d4/5N6cZ_6Abj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4" name="Picture 2" descr="https://pp.userapi.com/c834204/v834204616/d21c7/3cMaj5iOxh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66936"/>
            <a:ext cx="4929190" cy="328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Проблемы:</a:t>
            </a:r>
            <a:endParaRPr lang="ru-RU" sz="6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157417"/>
          </a:xfrm>
        </p:spPr>
        <p:txBody>
          <a:bodyPr/>
          <a:lstStyle/>
          <a:p>
            <a:r>
              <a:rPr lang="ru-RU" dirty="0" smtClean="0"/>
              <a:t>недостаточность финансовых средств на изготовление стендов;</a:t>
            </a:r>
          </a:p>
          <a:p>
            <a:r>
              <a:rPr lang="ru-RU" dirty="0" smtClean="0"/>
              <a:t>отсутствие профессионального целостного проекта Парка</a:t>
            </a:r>
            <a:endParaRPr lang="ru-RU" dirty="0"/>
          </a:p>
        </p:txBody>
      </p:sp>
      <p:pic>
        <p:nvPicPr>
          <p:cNvPr id="4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357304"/>
            <a:ext cx="5281224" cy="393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195486"/>
            <a:ext cx="7045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Парку Учителей – БЫТЬ!!!</a:t>
            </a:r>
            <a:endParaRPr lang="ru-RU" sz="48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1986" name="Picture 2" descr="https://pp.userapi.com/c834204/v834204616/d21cf/XBf02t6RM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83819"/>
            <a:ext cx="8215370" cy="415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1571618"/>
            <a:ext cx="829746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Благодарим за внимание!</a:t>
            </a:r>
            <a:endParaRPr lang="ru-RU" sz="6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55974">
            <a:off x="4333071" y="-837140"/>
            <a:ext cx="2674724" cy="667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2418" y="2355726"/>
            <a:ext cx="6401582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8610"/>
            <a:ext cx="8215338" cy="972108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7200" b="1" dirty="0" smtClean="0">
                <a:ln/>
                <a:solidFill>
                  <a:srgbClr val="002060"/>
                </a:solidFill>
              </a:rPr>
              <a:t>Проект </a:t>
            </a:r>
            <a:br>
              <a:rPr lang="ru-RU" sz="7200" b="1" dirty="0" smtClean="0">
                <a:ln/>
                <a:solidFill>
                  <a:srgbClr val="002060"/>
                </a:solidFill>
              </a:rPr>
            </a:br>
            <a:r>
              <a:rPr lang="ru-RU" sz="7200" b="1" dirty="0" smtClean="0">
                <a:ln/>
                <a:solidFill>
                  <a:srgbClr val="002060"/>
                </a:solidFill>
              </a:rPr>
              <a:t>«Парк Учителей»</a:t>
            </a:r>
            <a:endParaRPr lang="ru-RU" sz="72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3" y="2625757"/>
            <a:ext cx="45719" cy="34289"/>
          </a:xfrm>
        </p:spPr>
        <p:txBody>
          <a:bodyPr>
            <a:normAutofit fontScale="25000" lnSpcReduction="20000"/>
          </a:bodyPr>
          <a:lstStyle/>
          <a:p>
            <a:endParaRPr lang="ru-RU" sz="1800" dirty="0"/>
          </a:p>
        </p:txBody>
      </p:sp>
      <p:pic>
        <p:nvPicPr>
          <p:cNvPr id="12289" name="Picture 1" descr="C:\Users\1\Desktop\sm_f_4ed2cad47af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64879" y="1882017"/>
            <a:ext cx="3481073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ПС\Desktop\Парк учителей\СТАРОЕ\план Парка учителе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3" y="1"/>
            <a:ext cx="3786214" cy="5211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://dorogi-urala.ru/wp-content/uploads/2015/09/DSC_9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715304" cy="516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pp.userapi.com/c834204/v834204616/d21ad/uktHuCaTSP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0"/>
            <a:ext cx="4214810" cy="496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kam-news.ru/wp-content/uploads/bfi_thumb/park-350qxiqtele328hcm3ym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642924"/>
            <a:ext cx="5611646" cy="314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0"/>
            <a:ext cx="8015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Конкурс творческих проектов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0758"/>
            <a:ext cx="3571868" cy="265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иван\Desktop\Новая папка\шрщрг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785800"/>
            <a:ext cx="3214678" cy="222343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785800"/>
            <a:ext cx="2592858" cy="345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6"/>
            <a:ext cx="2387327" cy="159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7337" y="3143254"/>
            <a:ext cx="3316663" cy="155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500312"/>
            <a:ext cx="7143800" cy="1102519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Monotype Corsiva" pitchFamily="66" charset="0"/>
              </a:rPr>
              <a:t>- представители Администрации КГО,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- представители СМИ,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- представители педагогической общественности города,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- педагоги </a:t>
            </a:r>
            <a:r>
              <a:rPr lang="ru-RU" sz="3200" dirty="0" err="1" smtClean="0">
                <a:latin typeface="Monotype Corsiva" pitchFamily="66" charset="0"/>
              </a:rPr>
              <a:t>педколледжа</a:t>
            </a:r>
            <a:r>
              <a:rPr lang="ru-RU" sz="3200" dirty="0" smtClean="0">
                <a:latin typeface="Monotype Corsiva" pitchFamily="66" charset="0"/>
              </a:rPr>
              <a:t>.</a:t>
            </a: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endParaRPr lang="ru-RU" sz="2400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7494"/>
            <a:ext cx="84638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2012 году создан Оргкомитет по подготовке </a:t>
            </a:r>
          </a:p>
          <a:p>
            <a:pPr algn="ctr"/>
            <a:r>
              <a:rPr lang="ru-RU" sz="36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 реализации проекта  «Парк Учителей:</a:t>
            </a:r>
            <a:endParaRPr lang="ru-RU" sz="36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3" y="1273661"/>
            <a:ext cx="5000628" cy="3723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ПС\Desktop\Парк учителей\Скан статьи о Парке.Обл.газе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-571523"/>
            <a:ext cx="7859905" cy="5715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135</Words>
  <Application>Microsoft Office PowerPoint</Application>
  <PresentationFormat>Экран (16:9)</PresentationFormat>
  <Paragraphs>38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Проект  «Парк Учителей»</vt:lpstr>
      <vt:lpstr>Слайд 4</vt:lpstr>
      <vt:lpstr>Слайд 5</vt:lpstr>
      <vt:lpstr>Слайд 6</vt:lpstr>
      <vt:lpstr>Слайд 7</vt:lpstr>
      <vt:lpstr>- представители Администрации КГО, - представители СМИ, - представители педагогической общественности города, - педагоги педколледжа.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Разработка эскизов и изготовление Доски почёта, 4 стендов </vt:lpstr>
      <vt:lpstr> </vt:lpstr>
      <vt:lpstr>Слайд 18</vt:lpstr>
      <vt:lpstr>Слайд 19</vt:lpstr>
      <vt:lpstr>Асфальтирование центральной дорожки парка</vt:lpstr>
      <vt:lpstr>Реконструкция постамента  памятника</vt:lpstr>
      <vt:lpstr>Проблемы: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Установление антивандальных фонарей</dc:title>
  <dc:creator>Дмитрий</dc:creator>
  <cp:lastModifiedBy>СПС</cp:lastModifiedBy>
  <cp:revision>29</cp:revision>
  <dcterms:created xsi:type="dcterms:W3CDTF">2018-02-26T07:03:39Z</dcterms:created>
  <dcterms:modified xsi:type="dcterms:W3CDTF">2018-03-01T09:47:41Z</dcterms:modified>
</cp:coreProperties>
</file>