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3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42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13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3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38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08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491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071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04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2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1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23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5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5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6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1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20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BA09ED-ED16-4AC8-B747-5305601A2F79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7A4F24-F756-40A9-B713-277EACAF3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7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8606" y="685799"/>
            <a:ext cx="7866606" cy="45480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ИНФОРМАЦИЯ </a:t>
            </a:r>
            <a:r>
              <a:rPr lang="ru-RU" sz="2800" dirty="0"/>
              <a:t>О ВЫПОЛНЕНИИ ПЛАНА</a:t>
            </a:r>
            <a:br>
              <a:rPr lang="ru-RU" sz="2800" dirty="0"/>
            </a:br>
            <a:r>
              <a:rPr lang="ru-RU" sz="2800" dirty="0"/>
              <a:t>МЕРОПРИЯТИЙ ОРГАНОВ МЕСТНОГО САМОУПРАВЛЕНИЯ</a:t>
            </a:r>
            <a:br>
              <a:rPr lang="ru-RU" sz="2800" dirty="0"/>
            </a:br>
            <a:r>
              <a:rPr lang="ru-RU" sz="2800" dirty="0"/>
              <a:t>КАМЫШЛОВСКОГО ГОРОДСКОГО ОКРУГА ПО ПРОТИВОДЕЙСТВИЮ КОРРУПЦИИ</a:t>
            </a:r>
            <a:br>
              <a:rPr lang="ru-RU" sz="2800" dirty="0"/>
            </a:br>
            <a:r>
              <a:rPr lang="ru-RU" sz="2800" dirty="0"/>
              <a:t>НА </a:t>
            </a:r>
            <a:r>
              <a:rPr lang="ru-RU" sz="2800" dirty="0" smtClean="0"/>
              <a:t>2021 </a:t>
            </a:r>
            <a:r>
              <a:rPr lang="ru-RU" sz="2800" dirty="0"/>
              <a:t>- </a:t>
            </a:r>
            <a:r>
              <a:rPr lang="ru-RU" sz="2800" dirty="0" smtClean="0"/>
              <a:t>2024 </a:t>
            </a:r>
            <a:r>
              <a:rPr lang="ru-RU" sz="2800" dirty="0"/>
              <a:t>ГОДЫ</a:t>
            </a:r>
            <a:br>
              <a:rPr lang="ru-RU" sz="2800" dirty="0"/>
            </a:br>
            <a:r>
              <a:rPr lang="ru-RU" sz="2800" dirty="0"/>
              <a:t>(Утвержден постановлением главы Камышловского городского округа от 14.12.2020 № 853 )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09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831388" cy="489549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Постановлением </a:t>
            </a:r>
            <a:r>
              <a:rPr lang="ru-RU" dirty="0" smtClean="0"/>
              <a:t>администрации </a:t>
            </a:r>
            <a:r>
              <a:rPr lang="ru-RU" dirty="0"/>
              <a:t>Камышловского городского округа от 31.01.2023 года № 113 «О реализации мер по предупреждению коррупции в муниципальных организациях Камышловского городского округа» определено требование об организации работы по противодействию коррупции и предоставлению информации о реализации мер по противодействию коррупции.</a:t>
            </a:r>
          </a:p>
          <a:p>
            <a:pPr algn="ctr"/>
            <a:r>
              <a:rPr lang="ru-RU" dirty="0"/>
              <a:t>Контроль состояния работы по предупреждению коррупции в муниципальных организациях Камышловского городского округа осуществляется путем мониторинга предоставленной муниципальными организациями ежегодной информации о результатах реализации мер по предупреждению коррупции по установленной форме.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2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606" y="685800"/>
            <a:ext cx="8400006" cy="4757057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Постановлением главы Камышловского городского округа от 10.06.2009 года № 895 утверждено Положение о работе системы «Телефон доверия» по фактам коррупционной направленности, с которыми граждане (организации) столкнулись в процессе взаимодействия с должностными лицами органов местного самоуправления Камышловского городского округа. 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      Информация о телефоне доверия размещена на официальном сайте Камышловского городского округа в информационно-телекоммуникационной сети «Интернет», на стендах в здании администрации, на листовках и буклетах, распространяемых для населения.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       На официальном сайте Камышловского городского округа в информационно-телекоммуникационной сети «Интернет» имеется раздел «Обращения граждан», который предусматривает прием электронных сообщений.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      За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2023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год </a:t>
            </a:r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обращений по фактам коррупции не поступало.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5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108" y="685800"/>
            <a:ext cx="8295503" cy="5308599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 В </a:t>
            </a:r>
            <a:r>
              <a:rPr lang="ru-RU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2023 </a:t>
            </a:r>
            <a:r>
              <a:rPr lang="ru-RU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году </a:t>
            </a:r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проведены </a:t>
            </a:r>
            <a:r>
              <a:rPr lang="ru-RU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мероприятия, способствующие </a:t>
            </a:r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формированию в обществе неприятия всех форм коррупции</a:t>
            </a:r>
            <a:r>
              <a:rPr lang="ru-RU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Тематические классные часы </a:t>
            </a:r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 муниципальных образовательных учреждений Камышловского городского округа, посвященных вопросам противодействия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коррупции;</a:t>
            </a:r>
            <a:endParaRPr lang="ru-RU" dirty="0"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- </a:t>
            </a:r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Оформление в муниципальных образовательных учреждениях Камышловского городского округа информационных и тематических стендов «9 декабря - Международный день борьбы с коррупцией</a:t>
            </a:r>
            <a:r>
              <a:rPr lang="ru-RU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»;</a:t>
            </a:r>
          </a:p>
          <a:p>
            <a:r>
              <a:rPr lang="ru-RU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- </a:t>
            </a:r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на официальном сайте Камышловского городского округа в разделе «Противодействие коррупции» имеется подраздел «Антикоррупционное просвещение» с материалами антикоррупционной направленности.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1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подготовлено 12 проектов нормативных правовых актов </a:t>
            </a:r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вопросам реализации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положений </a:t>
            </a:r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законодательства Российской Федерации, Свердловской области о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противодействии </a:t>
            </a:r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коррупции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174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За </a:t>
            </a:r>
            <a:r>
              <a:rPr lang="ru-RU" sz="3600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2023 </a:t>
            </a:r>
            <a:r>
              <a:rPr lang="ru-RU" sz="36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год проведена антикоррупционная экспертиза </a:t>
            </a:r>
            <a:r>
              <a:rPr lang="ru-RU" sz="3600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69 </a:t>
            </a:r>
            <a:r>
              <a:rPr lang="ru-RU" sz="36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нормативных правовых актов Камышловского городского округа. </a:t>
            </a:r>
            <a:r>
              <a:rPr lang="ru-RU" sz="3600" dirty="0" err="1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Коррупциогенных</a:t>
            </a:r>
            <a:r>
              <a:rPr lang="ru-RU" sz="36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 факторов не выявлено.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707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028" y="407126"/>
            <a:ext cx="8534400" cy="5436326"/>
          </a:xfrm>
        </p:spPr>
        <p:txBody>
          <a:bodyPr>
            <a:normAutofit fontScale="92500"/>
          </a:bodyPr>
          <a:lstStyle/>
          <a:p>
            <a:pPr algn="ctr">
              <a:spcAft>
                <a:spcPts val="0"/>
              </a:spcAft>
            </a:pPr>
            <a:r>
              <a:rPr lang="ru-RU" sz="24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Постановлением главы Камышловского городского округа от 02.02.2016 г. № 119 «Об утверждении Положения о комиссии по координации работы по противодействию коррупции в Камышловском городском округе» утвержден состав комиссии и положение о комиссии по координации работы по противодействию коррупции в Камышловском городском округе. </a:t>
            </a:r>
            <a:endParaRPr lang="ru-RU" sz="2400" dirty="0"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Liberation Serif" panose="02020603050405020304" pitchFamily="18" charset="0"/>
              </a:rPr>
              <a:t>В </a:t>
            </a:r>
            <a:r>
              <a:rPr lang="ru-RU" sz="2400" dirty="0" smtClean="0">
                <a:latin typeface="Liberation Serif" panose="02020603050405020304" pitchFamily="18" charset="0"/>
              </a:rPr>
              <a:t>2023 </a:t>
            </a:r>
            <a:r>
              <a:rPr lang="ru-RU" sz="2400" dirty="0" smtClean="0">
                <a:latin typeface="Liberation Serif" panose="02020603050405020304" pitchFamily="18" charset="0"/>
              </a:rPr>
              <a:t>году проведено 4 заседания комиссии.</a:t>
            </a:r>
            <a:r>
              <a:rPr lang="ru-RU" sz="24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2400" dirty="0" smtClean="0">
              <a:latin typeface="Liberation Serif" panose="02020603050405020304" pitchFamily="18" charset="0"/>
              <a:ea typeface="Times New Roman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На </a:t>
            </a:r>
            <a:r>
              <a:rPr lang="ru-RU" sz="24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официальном сайте Камышловского городского округа регулярно размещается информация о деятельности Комиссии по координации работы по противодействию коррупции в </a:t>
            </a:r>
            <a:r>
              <a:rPr lang="ru-RU" sz="24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Камышловском </a:t>
            </a:r>
            <a:r>
              <a:rPr lang="ru-RU" sz="24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городском округе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(http://gorod-kamyshlov.ru/anticorruption/normativnyie-pravovyie-aktyi-po-protivodejstviyu-korruptsii-v-kamyishlovskom-gorodskom-okruge/ 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(http://gorod-kamyshlov.ru/anticorruption/protokolyi/)</a:t>
            </a:r>
            <a:endParaRPr lang="ru-RU" sz="2400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53743"/>
          </a:xfrm>
        </p:spPr>
        <p:txBody>
          <a:bodyPr>
            <a:normAutofit fontScale="85000" lnSpcReduction="10000"/>
          </a:bodyPr>
          <a:lstStyle/>
          <a:p>
            <a:pPr algn="ctr">
              <a:spcAft>
                <a:spcPts val="0"/>
              </a:spcAft>
            </a:pPr>
            <a:r>
              <a:rPr lang="ru-RU" sz="28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Решением Думы Камышловского городского округа № 436 от 29.01.2015 г. утверждено положение о комиссии по соблюдению требований к служебному поведению муниципальных служащих, замещающих должности в органах местного самоуправления Камышловского городского округа и урегулированию конфликта интересов. </a:t>
            </a:r>
            <a:endParaRPr lang="ru-RU" sz="2800" dirty="0" smtClean="0">
              <a:latin typeface="Liberation Serif" panose="02020603050405020304" pitchFamily="18" charset="0"/>
              <a:ea typeface="Times New Roman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28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2023 </a:t>
            </a:r>
            <a:r>
              <a:rPr lang="ru-RU" sz="28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году проведено </a:t>
            </a:r>
            <a:r>
              <a:rPr lang="ru-RU" sz="28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3 заседания </a:t>
            </a:r>
            <a:r>
              <a:rPr lang="ru-RU" sz="28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комиссии.</a:t>
            </a:r>
          </a:p>
          <a:p>
            <a:pPr algn="ctr">
              <a:spcAft>
                <a:spcPts val="0"/>
              </a:spcAft>
            </a:pPr>
            <a:r>
              <a:rPr lang="ru-RU" sz="28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На официальном сайте Камышловского городского округа регулярно размещается информация о деятельности комиссии по соблюдению требований к служебному поведению и урегулированию конфликта интересов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(http://gorod-kamyshlov.ru/anticorruption/deyatelnost-komissii-po-soblyudeniyu-trebovanij-k-sluzhebnomu-povedeniyu-munitsipalnyih-sluzhaschih-i-uregulirovaniyu-konflikta-interesov-kgo/)</a:t>
            </a:r>
            <a:endParaRPr lang="ru-RU" sz="2800" dirty="0" smtClean="0">
              <a:latin typeface="Liberation Serif" panose="02020603050405020304" pitchFamily="18" charset="0"/>
              <a:ea typeface="Times New Roman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7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За </a:t>
            </a:r>
            <a:r>
              <a:rPr lang="ru-RU" sz="2400" dirty="0" smtClean="0"/>
              <a:t>2023 </a:t>
            </a:r>
            <a:r>
              <a:rPr lang="ru-RU" sz="2400" dirty="0"/>
              <a:t>год уведомлений представителя нанимателя (работодателя) о фактах обращения в целях склонения муниципального служащего, замещающего должность муниципальной службы в администрации Камышловского городского округа, к совершению коррупционных правонарушений, не поступало.</a:t>
            </a:r>
          </a:p>
        </p:txBody>
      </p:sp>
    </p:spTree>
    <p:extLst>
      <p:ext uri="{BB962C8B-B14F-4D97-AF65-F5344CB8AC3E}">
        <p14:creationId xmlns:p14="http://schemas.microsoft.com/office/powerpoint/2010/main" val="2281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4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Обеспечение прозрачности процедур предоставления земельных участков, находящихся в муниципальной собственности Камышловского городского округа, и земель, собственность на которые не разграничена, на территории Камышловского городского округа осуществляется путем предоставления земельных участков в аренду и в собственность только через торги, информация о которых публикуется в сети Интернет и СМИ.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4484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Обобщение результатов контроля в сфере закупок для обеспечения муниципальных нужд Камышловского городского округа подготовлено и представлено на комиссию по противодействию коррупции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28 </a:t>
            </a:r>
            <a:r>
              <a:rPr lang="ru-RU" sz="28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декабря </a:t>
            </a:r>
            <a:r>
              <a:rPr lang="ru-RU" sz="28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2023 </a:t>
            </a:r>
            <a:r>
              <a:rPr lang="ru-RU" sz="2800" dirty="0"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года.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34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799"/>
            <a:ext cx="9650233" cy="5620109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Администрацией Камышловского городского округа обеспечено соблюдение установленных действующим законодательством требований к проведению оценки регулирующего воздействия нормативных правовых актов в Свердловской области с целью выявления в них положений, приводящих к избыточным административным и другим ограничениям, а также необоснованно затрудняющих ведение предпринимательской и инвестиционной деятельности. </a:t>
            </a:r>
            <a:endParaRPr lang="ru-RU" dirty="0" smtClean="0">
              <a:latin typeface="Liberation Serif" panose="02020603050405020304" pitchFamily="18" charset="0"/>
              <a:ea typeface="Calibri" panose="020F0502020204030204" pitchFamily="34" charset="0"/>
              <a:cs typeface="Liberation Serif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В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2023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году проведена оценка регулирующего воздействия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7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проектов нормативных правовых актов, экспертиза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3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проектов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нормативно-правовых актов, замечаний не выявлено.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6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657</Words>
  <Application>Microsoft Office PowerPoint</Application>
  <PresentationFormat>Произвольный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Сектор</vt:lpstr>
      <vt:lpstr>ИНФОРМАЦИЯ О ВЫПОЛНЕНИИ ПЛАНА МЕРОПРИЯТИЙ ОРГАНОВ МЕСТНОГО САМОУПРАВЛЕНИЯ КАМЫШЛОВСКОГО ГОРОДСКОГО ОКРУГА ПО ПРОТИВОДЕЙСТВИЮ КОРРУПЦИИ НА 2021 - 2024 ГОДЫ (Утвержден постановлением главы Камышловского городского округа от 14.12.2020 № 853 )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VlasovaAE</dc:creator>
  <cp:lastModifiedBy>VlasovaAE</cp:lastModifiedBy>
  <cp:revision>25</cp:revision>
  <dcterms:created xsi:type="dcterms:W3CDTF">2020-01-22T09:43:35Z</dcterms:created>
  <dcterms:modified xsi:type="dcterms:W3CDTF">2024-01-18T08:19:44Z</dcterms:modified>
</cp:coreProperties>
</file>