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62" y="-10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8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6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3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8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6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1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4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C1CF9-D905-401A-B7F8-A2388E1017A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CE68-CA9A-40A9-B894-7D1FBB3C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2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1035571"/>
            <a:ext cx="8606118" cy="477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/>
          <a:stretch/>
        </p:blipFill>
        <p:spPr bwMode="auto">
          <a:xfrm>
            <a:off x="5536704" y="5684520"/>
            <a:ext cx="7055113" cy="36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4176" y="304335"/>
            <a:ext cx="112537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Эскизный проект благоустройства сквера по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ул.Свердлова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г.Камышлове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26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4176" y="304335"/>
            <a:ext cx="112537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Эскизный проект благоустройства сквера по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ул.Свердлова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г.Камышлове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24" y="4152528"/>
            <a:ext cx="94392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89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Office PowerPoint</Application>
  <PresentationFormat>A3 (297x420 мм)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2019-03-06T10:18:03Z</dcterms:created>
  <dcterms:modified xsi:type="dcterms:W3CDTF">2019-03-06T10:28:28Z</dcterms:modified>
</cp:coreProperties>
</file>